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2705" y="149902"/>
            <a:ext cx="7766936" cy="1039571"/>
          </a:xfrm>
        </p:spPr>
        <p:txBody>
          <a:bodyPr/>
          <a:lstStyle/>
          <a:p>
            <a:r>
              <a:rPr lang="es-ES" dirty="0" smtClean="0"/>
              <a:t>Vectores libres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2705" y="5738802"/>
            <a:ext cx="4342239" cy="751939"/>
          </a:xfrm>
        </p:spPr>
        <p:txBody>
          <a:bodyPr/>
          <a:lstStyle/>
          <a:p>
            <a:r>
              <a:rPr lang="es-ES" dirty="0" smtClean="0"/>
              <a:t>Montoya.-</a:t>
            </a:r>
            <a:endParaRPr lang="es-CL" dirty="0"/>
          </a:p>
        </p:txBody>
      </p:sp>
      <p:pic>
        <p:nvPicPr>
          <p:cNvPr id="2052" name="Picture 4" descr="Resultado de imagen para vectores li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52" y="1189473"/>
            <a:ext cx="6215306" cy="5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 del polígono.</a:t>
            </a:r>
            <a:endParaRPr lang="es-CL" dirty="0"/>
          </a:p>
        </p:txBody>
      </p:sp>
      <p:pic>
        <p:nvPicPr>
          <p:cNvPr id="1026" name="Picture 2" descr="Resultado de imagen para vectores , metodo del poligo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54728"/>
            <a:ext cx="9339502" cy="51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2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462" y="144904"/>
            <a:ext cx="8596668" cy="1320800"/>
          </a:xfrm>
        </p:spPr>
        <p:txBody>
          <a:bodyPr/>
          <a:lstStyle/>
          <a:p>
            <a:r>
              <a:rPr lang="es-ES" dirty="0" smtClean="0"/>
              <a:t>La suma vectorial es conmutativa.</a:t>
            </a:r>
            <a:endParaRPr lang="es-CL" dirty="0"/>
          </a:p>
        </p:txBody>
      </p:sp>
      <p:pic>
        <p:nvPicPr>
          <p:cNvPr id="6146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1" y="1304144"/>
            <a:ext cx="6597263" cy="50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8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42422" y="324787"/>
                <a:ext cx="8596668" cy="2343462"/>
              </a:xfrm>
            </p:spPr>
            <p:txBody>
              <a:bodyPr>
                <a:normAutofit fontScale="90000"/>
              </a:bodyPr>
              <a:lstStyle/>
              <a:p>
                <a:r>
                  <a:rPr lang="es-ES" dirty="0" smtClean="0"/>
                  <a:t>Encuentre:</a:t>
                </a:r>
                <a:br>
                  <a:rPr lang="es-ES" dirty="0" smtClean="0"/>
                </a:b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1)</m:t>
                    </m:r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2)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CL" dirty="0" smtClean="0"/>
                  <a:t/>
                </a:r>
                <a:br>
                  <a:rPr lang="es-CL" dirty="0" smtClean="0"/>
                </a:br>
                <a:r>
                  <a:rPr lang="es-CL" dirty="0" smtClean="0"/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422" y="324787"/>
                <a:ext cx="8596668" cy="2343462"/>
              </a:xfrm>
              <a:blipFill rotWithShape="0">
                <a:blip r:embed="rId2"/>
                <a:stretch>
                  <a:fillRect l="-1844" t="-3377" b="-46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2236" y="1184223"/>
            <a:ext cx="6826018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09600"/>
                <a:ext cx="8596668" cy="1803816"/>
              </a:xfrm>
            </p:spPr>
            <p:txBody>
              <a:bodyPr>
                <a:normAutofit fontScale="90000"/>
              </a:bodyPr>
              <a:lstStyle/>
              <a:p>
                <a:r>
                  <a:rPr lang="es-ES" dirty="0" smtClean="0"/>
                  <a:t>Encuentre:</a:t>
                </a:r>
                <a:br>
                  <a:rPr lang="es-ES" dirty="0" smtClean="0"/>
                </a:br>
                <a:r>
                  <a:rPr lang="es-ES" dirty="0" smtClean="0"/>
                  <a:t>1)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2)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09600"/>
                <a:ext cx="8596668" cy="1803816"/>
              </a:xfrm>
              <a:blipFill rotWithShape="0">
                <a:blip r:embed="rId2"/>
                <a:stretch>
                  <a:fillRect l="-1773" t="-4392" b="-50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2925" y="809470"/>
            <a:ext cx="5876144" cy="55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18" y="149068"/>
            <a:ext cx="8596668" cy="1320800"/>
          </a:xfrm>
        </p:spPr>
        <p:txBody>
          <a:bodyPr/>
          <a:lstStyle/>
          <a:p>
            <a:r>
              <a:rPr lang="es-ES" dirty="0" smtClean="0"/>
              <a:t>Solución.</a:t>
            </a:r>
            <a:endParaRPr lang="es-CL" dirty="0"/>
          </a:p>
        </p:txBody>
      </p:sp>
      <p:pic>
        <p:nvPicPr>
          <p:cNvPr id="7170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1469868"/>
            <a:ext cx="5411449" cy="43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vectores li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7" y="1109272"/>
            <a:ext cx="44820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Encontrar la suma vectorial con origen en P</a:t>
            </a:r>
            <a:endParaRPr lang="es-CL" dirty="0"/>
          </a:p>
        </p:txBody>
      </p:sp>
      <p:pic>
        <p:nvPicPr>
          <p:cNvPr id="8194" name="Picture 2" descr="Resultado de imagen para vectores lib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5" y="1603949"/>
            <a:ext cx="6340838" cy="46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6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143" y="609600"/>
            <a:ext cx="9709813" cy="60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242620" y="0"/>
                <a:ext cx="11949380" cy="216058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ES" dirty="0" smtClean="0"/>
                  <a:t>Cosidere los vectores, determine:</a:t>
                </a:r>
                <a:br>
                  <a:rPr lang="es-ES" dirty="0" smtClean="0"/>
                </a:br>
                <a:r>
                  <a:rPr lang="es-ES" dirty="0" smtClean="0"/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3)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</a:t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5)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6)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7)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8)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9)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2620" y="0"/>
                <a:ext cx="11949380" cy="2160588"/>
              </a:xfrm>
              <a:blipFill rotWithShape="0">
                <a:blip r:embed="rId2"/>
                <a:stretch>
                  <a:fillRect l="-1327" t="-3672" b="-1607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003" y="2160588"/>
            <a:ext cx="5934312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434715"/>
            <a:ext cx="8829205" cy="628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56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3" y="284813"/>
            <a:ext cx="7869836" cy="626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Definicion</a:t>
            </a:r>
            <a:r>
              <a:rPr lang="es-ES" dirty="0" smtClean="0"/>
              <a:t>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segmento dirigido.</a:t>
            </a:r>
          </a:p>
          <a:p>
            <a:r>
              <a:rPr lang="es-ES" dirty="0" smtClean="0"/>
              <a:t>No tiene un punto origen </a:t>
            </a:r>
          </a:p>
          <a:p>
            <a:r>
              <a:rPr lang="es-ES" dirty="0" smtClean="0"/>
              <a:t>No esta sujeto a una referencia.</a:t>
            </a:r>
          </a:p>
          <a:p>
            <a:r>
              <a:rPr lang="es-ES" dirty="0" smtClean="0"/>
              <a:t>Se identifica por tener </a:t>
            </a:r>
            <a:r>
              <a:rPr lang="es-ES" dirty="0" err="1" smtClean="0"/>
              <a:t>direccion</a:t>
            </a:r>
            <a:r>
              <a:rPr lang="es-ES" dirty="0" smtClean="0"/>
              <a:t> , sentido y modulo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636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2" y="344774"/>
            <a:ext cx="8949127" cy="625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88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254834"/>
            <a:ext cx="9758597" cy="635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09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4163"/>
            <a:ext cx="9261145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equipolencia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371" y="1471040"/>
            <a:ext cx="7955441" cy="48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Traslación de vectores</a:t>
            </a:r>
            <a:endParaRPr lang="es-CL" dirty="0"/>
          </a:p>
        </p:txBody>
      </p:sp>
      <p:pic>
        <p:nvPicPr>
          <p:cNvPr id="1026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3" y="1514008"/>
            <a:ext cx="9548735" cy="49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0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 o adición de vectores libres.</a:t>
            </a:r>
            <a:endParaRPr lang="es-CL" dirty="0"/>
          </a:p>
        </p:txBody>
      </p:sp>
      <p:pic>
        <p:nvPicPr>
          <p:cNvPr id="4098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" y="1930400"/>
            <a:ext cx="8329621" cy="41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0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462" y="148235"/>
            <a:ext cx="8596668" cy="856106"/>
          </a:xfrm>
        </p:spPr>
        <p:txBody>
          <a:bodyPr/>
          <a:lstStyle/>
          <a:p>
            <a:r>
              <a:rPr lang="es-ES" dirty="0" smtClean="0"/>
              <a:t>Resta de vectores.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931" y="1004341"/>
            <a:ext cx="9916007" cy="55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12" y="309795"/>
            <a:ext cx="8596668" cy="151900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Operatoria con vectores.</a:t>
            </a:r>
            <a:br>
              <a:rPr lang="es-ES" dirty="0" smtClean="0"/>
            </a:br>
            <a:r>
              <a:rPr lang="es-ES" dirty="0" smtClean="0"/>
              <a:t>Suma y restra de vectores.( método del paralelogramo</a:t>
            </a:r>
            <a:endParaRPr lang="es-CL" dirty="0"/>
          </a:p>
        </p:txBody>
      </p:sp>
      <p:pic>
        <p:nvPicPr>
          <p:cNvPr id="2050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2953544"/>
            <a:ext cx="4762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Operatoria.</a:t>
            </a:r>
            <a:endParaRPr lang="es-CL" dirty="0"/>
          </a:p>
        </p:txBody>
      </p:sp>
      <p:pic>
        <p:nvPicPr>
          <p:cNvPr id="3074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3" y="1364105"/>
            <a:ext cx="8457596" cy="50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14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83</Words>
  <Application>Microsoft Office PowerPoint</Application>
  <PresentationFormat>Panorámica</PresentationFormat>
  <Paragraphs>20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Trebuchet MS</vt:lpstr>
      <vt:lpstr>Wingdings 3</vt:lpstr>
      <vt:lpstr>Faceta</vt:lpstr>
      <vt:lpstr>Vectores libres</vt:lpstr>
      <vt:lpstr>Definicion.</vt:lpstr>
      <vt:lpstr>Presentación de PowerPoint</vt:lpstr>
      <vt:lpstr>equipolencia</vt:lpstr>
      <vt:lpstr>Traslación de vectores</vt:lpstr>
      <vt:lpstr>Suma o adición de vectores libres.</vt:lpstr>
      <vt:lpstr>Resta de vectores.</vt:lpstr>
      <vt:lpstr>Operatoria con vectores. Suma y restra de vectores.( método del paralelogramo</vt:lpstr>
      <vt:lpstr>Operatoria.</vt:lpstr>
      <vt:lpstr>Método del polígono.</vt:lpstr>
      <vt:lpstr>La suma vectorial es conmutativa.</vt:lpstr>
      <vt:lpstr>Encuentre:  1)a ⃗+b ⃗+c ⃗ 2)a ⃗+b ⃗ 3) b ⃗+c ⃗</vt:lpstr>
      <vt:lpstr>Encuentre: 1) a ⃗+b ⃗ 2) a ⃗-b ⃗  </vt:lpstr>
      <vt:lpstr>Solución.</vt:lpstr>
      <vt:lpstr>Encontrar la suma vectorial con origen en P</vt:lpstr>
      <vt:lpstr>Presentación de PowerPoint</vt:lpstr>
      <vt:lpstr>Cosidere los vectores, determine: 1) a ⃗+b ⃗+c ⃗ +d ⃗  2) a ⃗-b ⃗+c ⃗    3) 2a ⃗-d ⃗+e ⃗   4) e ⃗+f ⃗-c ⃗    5) b ⃗-2d ⃗+f ⃗   6) f ⃗-2f ⃗+c ⃗ 7) a ⃗-b ⃗-c ⃗    8) c ⃗+b ⃗-a ⃗    9) c ⃗-b ⃗+f ⃗       a ⃗+b ⃗+c ⃗  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libres</dc:title>
  <dc:creator>Montoya</dc:creator>
  <cp:lastModifiedBy>Montoya</cp:lastModifiedBy>
  <cp:revision>9</cp:revision>
  <dcterms:created xsi:type="dcterms:W3CDTF">2017-12-13T14:58:04Z</dcterms:created>
  <dcterms:modified xsi:type="dcterms:W3CDTF">2017-12-29T11:43:11Z</dcterms:modified>
</cp:coreProperties>
</file>